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webp" ContentType="image/unknown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57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1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gif>
</file>

<file path=ppt/media/image5.webp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5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00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599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368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990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12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28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51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91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6B9CA-7AD3-4C7F-8FAD-CC2421B99B00}" type="datetimeFigureOut">
              <a:rPr lang="en-US" smtClean="0"/>
              <a:t>11/14/18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394198-4537-4394-A704-1D45ED82A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06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fld id="{6116B9CA-7AD3-4C7F-8FAD-CC2421B99B00}" type="datetimeFigureOut">
              <a:rPr lang="en-US" smtClean="0"/>
              <a:pPr/>
              <a:t>11/14/18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Fira Code" panose="020B0509050000020004" pitchFamily="49" charset="0"/>
                <a:ea typeface="Fira Code" panose="020B0509050000020004" pitchFamily="49" charset="0"/>
              </a:defRPr>
            </a:lvl1pPr>
          </a:lstStyle>
          <a:p>
            <a:fld id="{D0394198-4537-4394-A704-1D45ED82A28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11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ira Code" panose="020B0509050000020004" pitchFamily="49" charset="0"/>
          <a:ea typeface="Fira Code" panose="020B0509050000020004" pitchFamily="49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web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Non-standard problems in feature engineering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38952"/>
            <a:ext cx="9144000" cy="1655762"/>
          </a:xfrm>
        </p:spPr>
        <p:txBody>
          <a:bodyPr/>
          <a:lstStyle/>
          <a:p>
            <a:r>
              <a:rPr lang="en-US" dirty="0"/>
              <a:t>December 2018</a:t>
            </a:r>
          </a:p>
        </p:txBody>
      </p:sp>
    </p:spTree>
    <p:extLst>
      <p:ext uri="{BB962C8B-B14F-4D97-AF65-F5344CB8AC3E}">
        <p14:creationId xmlns:p14="http://schemas.microsoft.com/office/powerpoint/2010/main" val="4293542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/>
              <a:t>What are non-standard problems?</a:t>
            </a:r>
          </a:p>
        </p:txBody>
      </p:sp>
      <p:pic>
        <p:nvPicPr>
          <p:cNvPr id="1026" name="Picture 2" descr="Elementary Mathematics: Selected Topics &amp;amp; Problems Solving 1st Editio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090" y="1690688"/>
            <a:ext cx="2050596" cy="27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roblems in Mathematics with Hints and Solutions 1st Edi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576" y="1690688"/>
            <a:ext cx="1801244" cy="27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e Elements of Coordinate Geometr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1232" y="1690688"/>
            <a:ext cx="1789339" cy="286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349829" y="5312229"/>
            <a:ext cx="1000397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>
                <a:latin typeface="Fira Code" panose="020B0509050000020004" pitchFamily="49" charset="0"/>
                <a:ea typeface="Fira Code" panose="020B0509050000020004" pitchFamily="49" charset="0"/>
              </a:rPr>
              <a:t>There are no canned solutions</a:t>
            </a:r>
          </a:p>
        </p:txBody>
      </p:sp>
    </p:spTree>
    <p:extLst>
      <p:ext uri="{BB962C8B-B14F-4D97-AF65-F5344CB8AC3E}">
        <p14:creationId xmlns:p14="http://schemas.microsoft.com/office/powerpoint/2010/main" val="4236305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Distributions and transformations</a:t>
            </a:r>
          </a:p>
          <a:p>
            <a:endParaRPr lang="en-US" dirty="0"/>
          </a:p>
          <a:p>
            <a:r>
              <a:rPr lang="en-US" dirty="0"/>
              <a:t>Missing values</a:t>
            </a:r>
          </a:p>
          <a:p>
            <a:endParaRPr lang="en-US" dirty="0"/>
          </a:p>
          <a:p>
            <a:r>
              <a:rPr lang="en-US" dirty="0"/>
              <a:t>Correlations</a:t>
            </a:r>
          </a:p>
        </p:txBody>
      </p:sp>
    </p:spTree>
    <p:extLst>
      <p:ext uri="{BB962C8B-B14F-4D97-AF65-F5344CB8AC3E}">
        <p14:creationId xmlns:p14="http://schemas.microsoft.com/office/powerpoint/2010/main" val="2785463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609" y="1690688"/>
            <a:ext cx="7660782" cy="430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073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5" y="3477419"/>
            <a:ext cx="1047750" cy="104775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446" y="1594361"/>
            <a:ext cx="8023108" cy="481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85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932" y="1690688"/>
            <a:ext cx="6438948" cy="442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34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079" y="2824987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3662554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33</Words>
  <Application>Microsoft Macintosh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Fira Code</vt:lpstr>
      <vt:lpstr>Office Theme</vt:lpstr>
      <vt:lpstr>Non-standard problems in feature engineering</vt:lpstr>
      <vt:lpstr>What are non-standard problems?</vt:lpstr>
      <vt:lpstr>The problems</vt:lpstr>
      <vt:lpstr>Problem 1</vt:lpstr>
      <vt:lpstr>Problem 2</vt:lpstr>
      <vt:lpstr>Problem 3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kimmcodxb</dc:creator>
  <cp:lastModifiedBy>Pavankumar Gurazada</cp:lastModifiedBy>
  <cp:revision>15</cp:revision>
  <dcterms:created xsi:type="dcterms:W3CDTF">2018-11-14T08:10:48Z</dcterms:created>
  <dcterms:modified xsi:type="dcterms:W3CDTF">2018-11-14T18:39:59Z</dcterms:modified>
</cp:coreProperties>
</file>

<file path=docProps/thumbnail.jpeg>
</file>